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9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218BA1-4C35-4C90-8F12-A3FAA3BF1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DE5C1E5-0522-4B9A-A804-65B07C43C1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23B5F3-46DD-49FB-9479-A94A1517A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7CAE6-133B-46CE-8EC1-D9E5140986E0}" type="datetimeFigureOut">
              <a:rPr lang="es-CO" smtClean="0"/>
              <a:t>8/07/2019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665E04-8AB3-41E4-B453-96172D759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75CCFF-D403-41B8-91F9-BF7258C14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65F8F-022F-4E59-B943-80456A0120E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698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59FA93-6962-465E-9D40-3B5DC045C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D2C8D12-FFF1-4F52-9919-35987E885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764328-C278-4A0A-9030-7A5DACA87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7CAE6-133B-46CE-8EC1-D9E5140986E0}" type="datetimeFigureOut">
              <a:rPr lang="es-CO" smtClean="0"/>
              <a:t>8/07/2019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DE2A57-B323-4236-8824-8AD4D5D1E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58AA55-C229-42A1-9F55-B83BA082E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65F8F-022F-4E59-B943-80456A0120E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74333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E95C949-80B9-419B-9AB2-2152EA2FDF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0614FB5-3E6C-4969-A27D-55CEBC207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67C81D-C9CC-4396-A5C8-B669FF7AE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7CAE6-133B-46CE-8EC1-D9E5140986E0}" type="datetimeFigureOut">
              <a:rPr lang="es-CO" smtClean="0"/>
              <a:t>8/07/2019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FCF4BA-0DA4-4B1F-8F54-F2BCC3033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06171D-D757-4A6E-A6FA-E2065BEAB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65F8F-022F-4E59-B943-80456A0120E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982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B3B81-76E9-4A70-87AD-CD00AC842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7343AC-D228-443E-96C4-F61BA994A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E66307-C823-4485-8DD0-E72121311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7CAE6-133B-46CE-8EC1-D9E5140986E0}" type="datetimeFigureOut">
              <a:rPr lang="es-CO" smtClean="0"/>
              <a:t>8/07/2019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EF830E-5DB6-4EDE-B4FA-2AD700B4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74CD03-C47B-4A33-9755-4F878F836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65F8F-022F-4E59-B943-80456A0120E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100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53CEB6-CA7D-4160-B64E-25C3B8B71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1D7273-DBC2-4DB4-9C70-F6E370C05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B647FF-AC8C-443B-A8CC-D967C7649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7CAE6-133B-46CE-8EC1-D9E5140986E0}" type="datetimeFigureOut">
              <a:rPr lang="es-CO" smtClean="0"/>
              <a:t>8/07/2019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B1FF89-C052-4D16-8197-02CD780E7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EF48FD-B38A-4B1F-A2F8-BFF1C0A4D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65F8F-022F-4E59-B943-80456A0120E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4055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31DAF6-737B-4CB8-A90F-F9D864DE1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98A8E8-3F0D-47D5-9923-A5CE180C9A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7A01F0E-46A9-490D-80A9-CDB159396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803823-F60D-49E2-8D5C-735216BA9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7CAE6-133B-46CE-8EC1-D9E5140986E0}" type="datetimeFigureOut">
              <a:rPr lang="es-CO" smtClean="0"/>
              <a:t>8/07/2019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326DF8-F1EA-4091-B0C1-78C58D938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B7FC63-EB61-46AF-8DD5-6AC28BBD9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65F8F-022F-4E59-B943-80456A0120E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3118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010C96-8EE3-4E54-9D54-EAFB9C8A1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BCCE02-3A3D-4A6B-865B-6E42B511E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730C762-A164-4307-8781-13C2746B8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652349D-8004-49F1-9CF2-314BA54ADC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E7E8AE0-75CF-4560-9BE9-100BE556C6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1061076-A824-4BA6-9FDB-C4DFC3BD5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7CAE6-133B-46CE-8EC1-D9E5140986E0}" type="datetimeFigureOut">
              <a:rPr lang="es-CO" smtClean="0"/>
              <a:t>8/07/2019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B208126-BA87-4B2A-A731-69CAA097D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567DD37-C5E6-453B-9B50-4018830CA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65F8F-022F-4E59-B943-80456A0120E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92073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9CF0-99CA-4413-B19D-A32A105E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340B17E-0947-4A75-95FA-C93869D36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7CAE6-133B-46CE-8EC1-D9E5140986E0}" type="datetimeFigureOut">
              <a:rPr lang="es-CO" smtClean="0"/>
              <a:t>8/07/2019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BA05848-8518-42D0-BEE2-3360D7FE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71C4BE9-A874-49FA-9863-6CF6FD41E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65F8F-022F-4E59-B943-80456A0120E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9141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5FD700E-C718-489E-A9F2-7B0FB877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7CAE6-133B-46CE-8EC1-D9E5140986E0}" type="datetimeFigureOut">
              <a:rPr lang="es-CO" smtClean="0"/>
              <a:t>8/07/2019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0B8F07C-6B92-47C7-B4DF-BDE3BE02F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1503B9-ADED-45BC-9E2E-BC20DB72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65F8F-022F-4E59-B943-80456A0120E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4952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FE3730-7368-402A-8121-D7C03E631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1D6DB0-3A83-4DEB-B96C-23A72ABB7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F4CFE0-0FD2-463A-A34C-6B7CD480F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E6AB2C-8598-417E-BBF5-27542EF4E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7CAE6-133B-46CE-8EC1-D9E5140986E0}" type="datetimeFigureOut">
              <a:rPr lang="es-CO" smtClean="0"/>
              <a:t>8/07/2019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93E32D-2A31-42BA-BBD3-7625F57E8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0403BAE-C2E0-4AB7-89F0-0EB85DBA3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65F8F-022F-4E59-B943-80456A0120E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3785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AD6B9-6315-49CB-B5C2-353D91DBD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3E96916-F04E-4363-BAEE-DF09862352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839434F-1A13-463B-984C-5A9586655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652A19-8E53-4704-83E4-86D662051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7CAE6-133B-46CE-8EC1-D9E5140986E0}" type="datetimeFigureOut">
              <a:rPr lang="es-CO" smtClean="0"/>
              <a:t>8/07/2019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9C99027-57F8-4960-AF68-71E506CC8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9BF20A-3810-406C-9A21-60D7B4C36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65F8F-022F-4E59-B943-80456A0120E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511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964BB03-08C7-4E16-9AC5-954687769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F1C1493-2A8D-4011-B913-E0CBF0CCA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00E7C2-C242-49A0-92CC-91E09E9E22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7CAE6-133B-46CE-8EC1-D9E5140986E0}" type="datetimeFigureOut">
              <a:rPr lang="es-CO" smtClean="0"/>
              <a:t>8/07/2019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006729-4C31-4DB8-A6C1-78C4AFC226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4C3438-FDA9-49DC-8DDE-94D6005E41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65F8F-022F-4E59-B943-80456A0120E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7272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gAJK5SZdx8?feature=oembed" TargetMode="Externa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ZUp5KbiIas?feature=oembed" TargetMode="Externa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172D985-181F-478D-B316-2A8B0D20C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95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4A0AC-1FEE-4F27-AB1E-EC113407B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D8C7A89-9447-4CE6-A2D7-9F770C9C1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1755560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4BCECE-62A6-4E54-BA85-47E3FFCD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D027FB7-8ED3-4E93-B55A-20A1C09B2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1163348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80B99C-13D6-4ACD-9C23-B9B168193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95AA4E5-4638-4184-948A-DA792C269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2936347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7BC6E9-B018-43E7-87E6-EE6570AB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2C38693-8DD6-429D-9359-7EA97C795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1938514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33CE25-3183-4FD3-AF60-8C6E222BF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CA1FED4-BB4F-4C2B-84B4-857159225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54498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A29B56-07E6-49CF-8C0B-32E42F25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DAD7310-0A89-4E52-9101-E8FC8F2E6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26904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76257-D247-4407-9963-C1D026D67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D2A552B-0929-4D23-ABAA-A3A9C52D8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3329906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60E0F-9274-47DD-8F6F-9B6BDFF1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EF106F9-0EC2-4B67-BFFE-450CBF62C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650479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CAEF76-A75F-45E1-8859-7C4A808E6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0A62DE5-D0B8-43AA-B395-DBEDF07C5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316435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D22E7B-0125-48BC-9AAE-F9F208154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59B8233-0A8E-4560-948E-F65F77D1D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633455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D0BF33-71D6-4493-8E82-572ADA8C0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0C6A2C0-46B7-40A6-8053-59D59085B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204471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AC1FCD-864E-40DF-AA6E-116FC5711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EB67A0F-8658-45E7-94BF-7A7DFC27D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237677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BE5DF-26CC-4A92-83FA-1223A1629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F72F582-2C5D-4794-B277-D85D8C95B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289071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881FF-7A31-4188-838F-D6C6EDF1A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2969416-C0A8-4EBF-A97D-5AFF91A31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2106950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441C4-CE21-449C-B494-5AD9224D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7537E462-F152-4D59-ABD1-58E53A91A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1531344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7764B1-82DD-4473-9E0E-AF6A99103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384517F-3244-494F-B7EE-CB1285899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2824434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A347DA9-5111-4B2B-A3E7-F0F827AEE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17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F6BCA-4A11-4648-BBE8-A72E59E3B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4E27A46-127E-4EC0-A732-4ECF41400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012905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D14E5-6AE7-42D3-A8CB-23984BBB9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CA10412-602D-4B5A-8433-4CDD1B615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886557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FB615-F48F-4FC4-ACF6-7A41B4F3C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40B8A7EC-7CEF-48AC-940F-A1EFA1748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098650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9326DC-0522-47D3-A9D6-EC113ACA9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73F42528-F509-46FB-B8CF-86598E177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851574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FC7DFF-EF81-44E8-8B1D-D13B8979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F4228F6-9D32-4914-BA23-4B11EA161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  <p:pic>
        <p:nvPicPr>
          <p:cNvPr id="6" name="Elementos multimedia en línea 5" title="ulises e interactiva EAFIT">
            <a:hlinkClick r:id="" action="ppaction://media"/>
            <a:extLst>
              <a:ext uri="{FF2B5EF4-FFF2-40B4-BE49-F238E27FC236}">
                <a16:creationId xmlns:a16="http://schemas.microsoft.com/office/drawing/2014/main" id="{F8138E55-C892-4FE5-9738-4A96F1FC3F1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693078" y="1904374"/>
            <a:ext cx="6122448" cy="458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8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89D60F-7762-4ACE-8012-325835FFA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654FB85-14A3-4A94-9475-2E8A33D68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  <p:pic>
        <p:nvPicPr>
          <p:cNvPr id="6" name="Elementos multimedia en línea 5" title="Correo Institucional">
            <a:hlinkClick r:id="" action="ppaction://media"/>
            <a:extLst>
              <a:ext uri="{FF2B5EF4-FFF2-40B4-BE49-F238E27FC236}">
                <a16:creationId xmlns:a16="http://schemas.microsoft.com/office/drawing/2014/main" id="{0DE23F61-4F81-4A48-AAE7-6749296021A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39214" y="1981447"/>
            <a:ext cx="6113571" cy="458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2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Panorámica</PresentationFormat>
  <Paragraphs>0</Paragraphs>
  <Slides>24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Isabel Orozco</dc:creator>
  <cp:lastModifiedBy>Maria Isabel Orozco</cp:lastModifiedBy>
  <cp:revision>4</cp:revision>
  <dcterms:created xsi:type="dcterms:W3CDTF">2019-07-03T16:25:16Z</dcterms:created>
  <dcterms:modified xsi:type="dcterms:W3CDTF">2019-07-09T00:50:54Z</dcterms:modified>
</cp:coreProperties>
</file>